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Epilogue" panose="020B0604020202020204" charset="0"/>
      <p:regular r:id="rId9"/>
    </p:embeddedFont>
    <p:embeddedFont>
      <p:font typeface="Fraunces Medium" panose="020B0604020202020204" charset="0"/>
      <p:regular r:id="rId1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0928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29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Метавселенная: Слияние Миров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1062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Цифровое пространство, где виртуальная и реальная реальности объединяются в единую экосистему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104957"/>
            <a:ext cx="7556421" cy="35957"/>
          </a:xfrm>
          <a:prstGeom prst="rect">
            <a:avLst/>
          </a:prstGeom>
          <a:solidFill>
            <a:srgbClr val="EBECEF">
              <a:alpha val="5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396032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Основу метавселенных составляют четыре ключевые инновационные технологии: VR, AR, искусственный интеллект и блокчейн</a:t>
            </a:r>
            <a:endParaRPr lang="en-US" sz="14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8308F74-1E37-8343-6302-0F8110ACA4B0}"/>
              </a:ext>
            </a:extLst>
          </p:cNvPr>
          <p:cNvSpPr/>
          <p:nvPr/>
        </p:nvSpPr>
        <p:spPr>
          <a:xfrm>
            <a:off x="12845143" y="7750629"/>
            <a:ext cx="1665514" cy="371100"/>
          </a:xfrm>
          <a:prstGeom prst="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043" y="566499"/>
            <a:ext cx="7038023" cy="651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🕶️</a:t>
            </a:r>
            <a:r>
              <a:rPr lang="en-US" sz="4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Виртуальная Реальность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043" y="1732836"/>
            <a:ext cx="3090505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Полное погружение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043" y="2325172"/>
            <a:ext cx="6342817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VR создаёт полностью искусственную среду через гарнитуры Oculus Quest или HTC Vive. Пользователи могут </a:t>
            </a:r>
            <a:r>
              <a:rPr lang="en-US" sz="16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перемещаться, взаимодействовать и чувствовать себя участниками</a:t>
            </a: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событий внутри метавселенной.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043" y="3828812"/>
            <a:ext cx="634281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Виртуальные конференции и встречи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043" y="4230410"/>
            <a:ext cx="634281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Работа с 3D-моделями в реальном времени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043" y="4632007"/>
            <a:ext cx="634281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Прогулки по цифровым городам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6932" y="657403"/>
            <a:ext cx="6342817" cy="6342817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EBF00DE-BACB-D392-C607-F73B3679902A}"/>
              </a:ext>
            </a:extLst>
          </p:cNvPr>
          <p:cNvSpPr/>
          <p:nvPr/>
        </p:nvSpPr>
        <p:spPr>
          <a:xfrm>
            <a:off x="12845143" y="7750629"/>
            <a:ext cx="1665514" cy="371100"/>
          </a:xfrm>
          <a:prstGeom prst="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2113"/>
            <a:ext cx="7556421" cy="1425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📱</a:t>
            </a: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Дополненная Реальность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7453"/>
            <a:ext cx="3664744" cy="3128129"/>
          </a:xfrm>
          <a:prstGeom prst="roundRect">
            <a:avLst>
              <a:gd name="adj" fmla="val 304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11887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Реальность + Виртуальность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56635"/>
            <a:ext cx="319587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 накладывает виртуальные объекты на реальный мир через камеру смартфона или специальные очки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477453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2711887"/>
            <a:ext cx="29868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Применение в Жизни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3202305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Виртуальные указатели на улицах, цифровые витрины магазинов, 3D-помощники в общественных местах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832396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60668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Интеграция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55724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Метавселенная становится не только виртуальной, но и частью нашей повседневной реальности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829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930" y="609600"/>
            <a:ext cx="7592139" cy="1400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🤖</a:t>
            </a:r>
            <a:r>
              <a:rPr lang="en-US" sz="43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Искусственный Интеллект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5930" y="2342793"/>
            <a:ext cx="7592139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Мозг метавселенной,</a:t>
            </a: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который делает её умной и адаптивной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75930" y="2946797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58976" y="2988290"/>
            <a:ext cx="332542" cy="415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1496378" y="3022997"/>
            <a:ext cx="3570327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Управление персонажами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496378" y="3502462"/>
            <a:ext cx="6871692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ИИ управляет виртуальными персонажами и агентами, создавая живые диалоги и реалистичное поведение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75930" y="4655225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58976" y="4696718"/>
            <a:ext cx="332542" cy="415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1" name="Text 8"/>
          <p:cNvSpPr/>
          <p:nvPr/>
        </p:nvSpPr>
        <p:spPr>
          <a:xfrm>
            <a:off x="1496378" y="4731425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Персонализация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496378" y="5210889"/>
            <a:ext cx="6871692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Анализирует поведение пользователей и подбирает персонализированные сценарии для каждого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75930" y="6363653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58976" y="6405146"/>
            <a:ext cx="332542" cy="415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5" name="Text 12"/>
          <p:cNvSpPr/>
          <p:nvPr/>
        </p:nvSpPr>
        <p:spPr>
          <a:xfrm>
            <a:off x="1496378" y="6439852"/>
            <a:ext cx="2835354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Цифровые двойники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1496378" y="6919317"/>
            <a:ext cx="6871692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Создаёт уникальные аватары людей с сохранением их характеристик и предпочтений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75829"/>
            <a:ext cx="9090898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⛓️</a:t>
            </a: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Блокчейн: Основа Экономики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32390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4832390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5089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Цифровые активы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5580102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Пользователи владеют земёй, предметами и одеждой для аватаров с уникальными цифровыми идентификаторами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4832390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186482" y="4832390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</p:sp>
      <p:sp>
        <p:nvSpPr>
          <p:cNvPr id="10" name="Text 7"/>
          <p:cNvSpPr/>
          <p:nvPr/>
        </p:nvSpPr>
        <p:spPr>
          <a:xfrm>
            <a:off x="5565696" y="5089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Торговля NFT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565696" y="5580102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Безопасная торговля невзаимозаменяемыми токенами с гарантией подлинности каждого объекта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832390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080E26"/>
          </a:solidFill>
          <a:ln w="30480">
            <a:solidFill>
              <a:srgbClr val="414A70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609653" y="4832390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</p:sp>
      <p:sp>
        <p:nvSpPr>
          <p:cNvPr id="14" name="Text 11"/>
          <p:cNvSpPr/>
          <p:nvPr/>
        </p:nvSpPr>
        <p:spPr>
          <a:xfrm>
            <a:off x="9988868" y="5089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Децентрализация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988868" y="5580102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Участие в децентрализованных проектах и создание прозрачной, устойчивой экосистемы цифрового мира</a:t>
            </a:r>
            <a:endParaRPr lang="en-US" sz="17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D954DFC-AE11-B571-317C-B4CC01B00B37}"/>
              </a:ext>
            </a:extLst>
          </p:cNvPr>
          <p:cNvSpPr/>
          <p:nvPr/>
        </p:nvSpPr>
        <p:spPr>
          <a:xfrm>
            <a:off x="12845143" y="7750629"/>
            <a:ext cx="1665514" cy="371100"/>
          </a:xfrm>
          <a:prstGeom prst="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306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6521" y="3209330"/>
            <a:ext cx="11815286" cy="1315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350"/>
              </a:lnSpc>
              <a:buNone/>
            </a:pPr>
            <a:r>
              <a:rPr lang="en-US" sz="8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Реальность без границ</a:t>
            </a:r>
            <a:endParaRPr lang="en-US" sz="8250" dirty="0"/>
          </a:p>
        </p:txBody>
      </p:sp>
      <p:sp>
        <p:nvSpPr>
          <p:cNvPr id="4" name="Text 1"/>
          <p:cNvSpPr/>
          <p:nvPr/>
        </p:nvSpPr>
        <p:spPr>
          <a:xfrm>
            <a:off x="736521" y="4840248"/>
            <a:ext cx="13157359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Совмещение VR, AR, AI и блокчейна формирует </a:t>
            </a:r>
            <a:r>
              <a:rPr lang="en-US" sz="1650" b="1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новое поколение интернет-пространства</a:t>
            </a: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где границы между физическим и цифровым мирами стираются.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36521" y="5750362"/>
            <a:ext cx="4245531" cy="1901190"/>
          </a:xfrm>
          <a:prstGeom prst="roundRect">
            <a:avLst>
              <a:gd name="adj" fmla="val 2656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54524" y="5968365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Инновация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954524" y="6423422"/>
            <a:ext cx="3809524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Метавселенная — это больше, чем просто технология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192435" y="5750362"/>
            <a:ext cx="4245531" cy="1901190"/>
          </a:xfrm>
          <a:prstGeom prst="roundRect">
            <a:avLst>
              <a:gd name="adj" fmla="val 2656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10438" y="5968365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Эволюция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5410438" y="6423422"/>
            <a:ext cx="3809524" cy="1010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Следующий шаг в развитии человеческого взаимодействия и экономики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9648349" y="5750362"/>
            <a:ext cx="4245531" cy="1901190"/>
          </a:xfrm>
          <a:prstGeom prst="roundRect">
            <a:avLst>
              <a:gd name="adj" fmla="val 2656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66352" y="5968365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Реальность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9866352" y="6423422"/>
            <a:ext cx="3809524" cy="1010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Сегодня эти технологии уже создают новую реальность прямо перед нами</a:t>
            </a:r>
            <a:endParaRPr lang="en-US" sz="165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CE4FCB7-6580-9031-B2F5-1B2B2603C874}"/>
              </a:ext>
            </a:extLst>
          </p:cNvPr>
          <p:cNvSpPr/>
          <p:nvPr/>
        </p:nvSpPr>
        <p:spPr>
          <a:xfrm>
            <a:off x="12845143" y="7750629"/>
            <a:ext cx="1665514" cy="371100"/>
          </a:xfrm>
          <a:prstGeom prst="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281</Words>
  <Application>Microsoft Office PowerPoint</Application>
  <PresentationFormat>Произвольный</PresentationFormat>
  <Paragraphs>48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Fraunces Medium</vt:lpstr>
      <vt:lpstr>Arial</vt:lpstr>
      <vt:lpstr>Epilogue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Shamik</dc:creator>
  <cp:lastModifiedBy>Рамиль Саткалиев</cp:lastModifiedBy>
  <cp:revision>2</cp:revision>
  <dcterms:created xsi:type="dcterms:W3CDTF">2025-10-20T16:24:18Z</dcterms:created>
  <dcterms:modified xsi:type="dcterms:W3CDTF">2025-12-24T17:43:46Z</dcterms:modified>
</cp:coreProperties>
</file>